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2" d="100"/>
          <a:sy n="62" d="100"/>
        </p:scale>
        <p:origin x="-1920" y="-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2018/1/17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59"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6186309"/>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dirty="0"/>
              <a:t>FICC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smtClean="0"/>
              <a:t>正常股票买卖是</a:t>
            </a:r>
            <a:r>
              <a:rPr lang="en-US" altLang="zh-CN" dirty="0" smtClean="0"/>
              <a:t>asset</a:t>
            </a:r>
            <a:r>
              <a:rPr lang="zh-CN" altLang="en-US" dirty="0" smtClean="0"/>
              <a:t>，</a:t>
            </a:r>
            <a:r>
              <a:rPr lang="en-US" altLang="zh-CN" dirty="0" smtClean="0"/>
              <a:t>derivatives</a:t>
            </a:r>
            <a:r>
              <a:rPr lang="zh-CN" altLang="en-US" dirty="0" smtClean="0"/>
              <a:t>是指某些基于</a:t>
            </a:r>
            <a:r>
              <a:rPr lang="en-US" altLang="zh-CN" dirty="0" smtClean="0"/>
              <a:t>asset</a:t>
            </a:r>
            <a:r>
              <a:rPr lang="zh-CN" altLang="en-US" dirty="0" smtClean="0"/>
              <a:t>的买卖，比如</a:t>
            </a:r>
            <a:r>
              <a:rPr lang="en-US" altLang="zh-CN" dirty="0" smtClean="0"/>
              <a:t>future contract</a:t>
            </a:r>
            <a:r>
              <a:rPr lang="zh-CN" altLang="en-US" dirty="0" smtClean="0"/>
              <a:t>。比如一个人</a:t>
            </a:r>
            <a:r>
              <a:rPr lang="en-US" altLang="zh-CN" dirty="0" smtClean="0"/>
              <a:t>A</a:t>
            </a:r>
            <a:r>
              <a:rPr lang="zh-CN" altLang="en-US" dirty="0" smtClean="0"/>
              <a:t>有</a:t>
            </a:r>
            <a:r>
              <a:rPr lang="en-US" altLang="zh-CN" dirty="0" smtClean="0"/>
              <a:t>100</a:t>
            </a:r>
            <a:r>
              <a:rPr lang="zh-CN" altLang="en-US" dirty="0" smtClean="0"/>
              <a:t>股</a:t>
            </a:r>
            <a:r>
              <a:rPr lang="en-US" altLang="zh-CN" dirty="0" smtClean="0"/>
              <a:t>Pana</a:t>
            </a:r>
            <a:r>
              <a:rPr lang="zh-CN" altLang="en-US" dirty="0" smtClean="0"/>
              <a:t>的股票，现在价钱</a:t>
            </a:r>
            <a:r>
              <a:rPr lang="en-US" altLang="zh-CN" dirty="0" smtClean="0"/>
              <a:t>100</a:t>
            </a:r>
            <a:r>
              <a:rPr lang="zh-CN" altLang="en-US" dirty="0" smtClean="0"/>
              <a:t>元每股；</a:t>
            </a:r>
            <a:r>
              <a:rPr lang="en-US" altLang="zh-CN" dirty="0" smtClean="0"/>
              <a:t>A</a:t>
            </a:r>
            <a:r>
              <a:rPr lang="zh-CN" altLang="en-US" dirty="0" smtClean="0"/>
              <a:t>害怕</a:t>
            </a:r>
            <a:r>
              <a:rPr lang="en-US" altLang="zh-CN" dirty="0" smtClean="0"/>
              <a:t>Pana</a:t>
            </a:r>
            <a:r>
              <a:rPr lang="zh-CN" altLang="en-US" dirty="0" smtClean="0"/>
              <a:t>股票会跌，但有一个人</a:t>
            </a:r>
            <a:r>
              <a:rPr lang="en-US" altLang="zh-CN" dirty="0" smtClean="0"/>
              <a:t>B</a:t>
            </a:r>
            <a:r>
              <a:rPr lang="zh-CN" altLang="en-US" dirty="0" smtClean="0"/>
              <a:t>觉得</a:t>
            </a:r>
            <a:r>
              <a:rPr lang="en-US" altLang="zh-CN" dirty="0" smtClean="0"/>
              <a:t>Pana</a:t>
            </a:r>
            <a:r>
              <a:rPr lang="zh-CN" altLang="en-US" dirty="0" smtClean="0"/>
              <a:t>股票会涨；</a:t>
            </a:r>
            <a:r>
              <a:rPr lang="en-US" altLang="zh-CN" dirty="0" smtClean="0"/>
              <a:t>A</a:t>
            </a:r>
            <a:r>
              <a:rPr lang="zh-CN" altLang="en-US" dirty="0" smtClean="0"/>
              <a:t>和</a:t>
            </a:r>
            <a:r>
              <a:rPr lang="en-US" altLang="zh-CN" dirty="0" smtClean="0"/>
              <a:t>B</a:t>
            </a:r>
            <a:r>
              <a:rPr lang="zh-CN" altLang="en-US" dirty="0" smtClean="0"/>
              <a:t>可以结成一个</a:t>
            </a:r>
            <a:r>
              <a:rPr lang="en-US" altLang="zh-CN" dirty="0" smtClean="0"/>
              <a:t>future contract</a:t>
            </a:r>
            <a:r>
              <a:rPr lang="zh-CN" altLang="en-US" dirty="0" smtClean="0"/>
              <a:t>，约定一年后，不管</a:t>
            </a:r>
            <a:r>
              <a:rPr lang="en-US" altLang="zh-CN" dirty="0" smtClean="0"/>
              <a:t>Pana</a:t>
            </a:r>
            <a:r>
              <a:rPr lang="zh-CN" altLang="en-US" dirty="0" smtClean="0"/>
              <a:t>股票会怎么变动，</a:t>
            </a:r>
            <a:r>
              <a:rPr lang="en-US" altLang="zh-CN" dirty="0" smtClean="0"/>
              <a:t>B</a:t>
            </a:r>
            <a:r>
              <a:rPr lang="zh-CN" altLang="en-US" dirty="0" smtClean="0"/>
              <a:t>都会以每股</a:t>
            </a:r>
            <a:r>
              <a:rPr lang="en-US" altLang="zh-CN" dirty="0" smtClean="0"/>
              <a:t>105</a:t>
            </a:r>
            <a:r>
              <a:rPr lang="zh-CN" altLang="en-US" dirty="0" smtClean="0"/>
              <a:t>元的价钱从</a:t>
            </a:r>
            <a:r>
              <a:rPr lang="en-US" altLang="zh-CN" dirty="0" smtClean="0"/>
              <a:t>A</a:t>
            </a:r>
            <a:r>
              <a:rPr lang="zh-CN" altLang="en-US" dirty="0" smtClean="0"/>
              <a:t>买走全部股票；这样的话比如一年后</a:t>
            </a:r>
            <a:r>
              <a:rPr lang="en-US" altLang="zh-CN" dirty="0" smtClean="0"/>
              <a:t>Pana</a:t>
            </a:r>
            <a:r>
              <a:rPr lang="zh-CN" altLang="en-US" dirty="0" smtClean="0"/>
              <a:t>股票涨到</a:t>
            </a:r>
            <a:r>
              <a:rPr lang="en-US" altLang="zh-CN" dirty="0" smtClean="0"/>
              <a:t>120</a:t>
            </a:r>
            <a:r>
              <a:rPr lang="zh-CN" altLang="en-US" dirty="0" smtClean="0"/>
              <a:t>元，</a:t>
            </a:r>
            <a:r>
              <a:rPr lang="en-US" altLang="zh-CN" dirty="0" smtClean="0"/>
              <a:t>B</a:t>
            </a:r>
            <a:r>
              <a:rPr lang="zh-CN" altLang="en-US" dirty="0" smtClean="0"/>
              <a:t>就可以以很低的价钱买走</a:t>
            </a:r>
            <a:r>
              <a:rPr lang="en-US" altLang="zh-CN" dirty="0" smtClean="0"/>
              <a:t>A</a:t>
            </a:r>
            <a:r>
              <a:rPr lang="zh-CN" altLang="en-US" dirty="0" smtClean="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smtClean="0"/>
              <a:t>:</a:t>
            </a:r>
            <a:r>
              <a:rPr lang="ja-JP" altLang="en-US" dirty="0"/>
              <a:t> </a:t>
            </a:r>
            <a:r>
              <a:rPr lang="en-US" altLang="ja-JP" dirty="0" smtClean="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a:t>
            </a:r>
            <a:r>
              <a:rPr lang="en-US" altLang="zh-CN" dirty="0" smtClean="0"/>
              <a:t>cash, equity</a:t>
            </a:r>
            <a:r>
              <a:rPr lang="zh-CN" altLang="en-US" dirty="0" smtClean="0"/>
              <a:t>等</a:t>
            </a:r>
            <a:endParaRPr lang="en-US" altLang="zh-CN" dirty="0" smtClean="0"/>
          </a:p>
          <a:p>
            <a:pPr marL="285750" indent="-285750">
              <a:buFont typeface="Arial" panose="020B0604020202020204" pitchFamily="34" charset="0"/>
              <a:buChar char="•"/>
            </a:pPr>
            <a:r>
              <a:rPr lang="en-US" altLang="zh-CN" b="1" dirty="0" smtClean="0">
                <a:solidFill>
                  <a:srgbClr val="FF0000"/>
                </a:solidFill>
              </a:rPr>
              <a:t>Appreciate</a:t>
            </a:r>
            <a:r>
              <a:rPr lang="en-US" altLang="zh-CN" dirty="0" smtClean="0"/>
              <a:t>: finance</a:t>
            </a:r>
            <a:r>
              <a:rPr lang="zh-CN" altLang="en-US" dirty="0" smtClean="0"/>
              <a:t>用语，表示价格涨了，比如股价涨了</a:t>
            </a:r>
            <a:endParaRPr lang="en-US" altLang="zh-CN" dirty="0" smtClean="0"/>
          </a:p>
          <a:p>
            <a:pPr marL="285750" indent="-285750">
              <a:buFont typeface="Arial" panose="020B0604020202020204" pitchFamily="34" charset="0"/>
              <a:buChar char="•"/>
            </a:pPr>
            <a:r>
              <a:rPr lang="en-US" altLang="zh-CN" b="1" dirty="0" smtClean="0">
                <a:solidFill>
                  <a:srgbClr val="FF0000"/>
                </a:solidFill>
              </a:rPr>
              <a:t>Depreciate</a:t>
            </a:r>
            <a:r>
              <a:rPr lang="en-US" altLang="zh-CN" dirty="0" smtClean="0"/>
              <a:t>: </a:t>
            </a:r>
            <a:r>
              <a:rPr lang="zh-CN" altLang="en-US" dirty="0" smtClean="0"/>
              <a:t>股价跌了</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4355976"/>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196" y="6156176"/>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2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5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10487</TotalTime>
  <Words>17664</Words>
  <Application>Microsoft Office PowerPoint</Application>
  <PresentationFormat>画面に合わせる (4:3)</PresentationFormat>
  <Paragraphs>1765</Paragraphs>
  <Slides>116</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116</vt:i4>
      </vt:variant>
    </vt:vector>
  </HeadingPairs>
  <TitlesOfParts>
    <vt:vector size="120"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1058</cp:revision>
  <dcterms:created xsi:type="dcterms:W3CDTF">2016-01-14T23:49:10Z</dcterms:created>
  <dcterms:modified xsi:type="dcterms:W3CDTF">2018-01-17T05:45:44Z</dcterms:modified>
</cp:coreProperties>
</file>